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77450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3404B9E-59E8-4C27-942C-70F7287388B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456840" y="404640"/>
            <a:ext cx="9068760" cy="136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 Genome Wide Association Study to Identify Loci Associated with Human Height</a:t>
            </a:r>
            <a:r>
              <a:rPr lang="en-US" sz="3200">
                <a:latin typeface="Arial"/>
              </a:rPr>
              <a:t>
</a:t>
            </a:r>
            <a:endParaRPr/>
          </a:p>
        </p:txBody>
      </p:sp>
      <p:pic>
        <p:nvPicPr>
          <p:cNvPr id="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69280" y="1341360"/>
            <a:ext cx="7885440" cy="3481200"/>
          </a:xfrm>
          <a:prstGeom prst="rect">
            <a:avLst/>
          </a:prstGeom>
          <a:ln>
            <a:noFill/>
          </a:ln>
        </p:spPr>
      </p:pic>
      <p:sp>
        <p:nvSpPr>
          <p:cNvPr id="41" name="TextShape 2"/>
          <p:cNvSpPr txBox="1"/>
          <p:nvPr/>
        </p:nvSpPr>
        <p:spPr>
          <a:xfrm>
            <a:off x="578880" y="550584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800">
                <a:latin typeface="Arial"/>
              </a:rPr>
              <a:t>Samuel Moijueh</a:t>
            </a:r>
            <a:r>
              <a:rPr lang="en-US" sz="2800">
                <a:latin typeface="Arial"/>
              </a:rPr>
              <a:t>
</a:t>
            </a:r>
            <a:r>
              <a:rPr lang="en-US" sz="2800">
                <a:latin typeface="Arial"/>
              </a:rPr>
              <a:t>Dec. 8, 2014</a:t>
            </a:r>
            <a:r>
              <a:rPr lang="en-US" sz="2800">
                <a:latin typeface="Arial"/>
              </a:rPr>
              <a:t>
</a:t>
            </a:r>
            <a:r>
              <a:rPr lang="en-US" sz="2800">
                <a:latin typeface="Arial"/>
              </a:rPr>
              <a:t>BS 845 Applied Stats Modeling</a:t>
            </a:r>
            <a:endParaRPr/>
          </a:p>
        </p:txBody>
      </p:sp>
      <p:pic>
        <p:nvPicPr>
          <p:cNvPr id="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126240"/>
            <a:ext cx="2651040" cy="446400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495560" y="3636360"/>
            <a:ext cx="2633040" cy="395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Methods (continued)</a:t>
            </a:r>
            <a:endParaRPr/>
          </a:p>
        </p:txBody>
      </p:sp>
      <p:sp>
        <p:nvSpPr>
          <p:cNvPr id="71" name="TextShape 2"/>
          <p:cNvSpPr txBox="1"/>
          <p:nvPr/>
        </p:nvSpPr>
        <p:spPr>
          <a:xfrm>
            <a:off x="503640" y="158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EIGENSTRAT: Principle Component Analysis to correct for Population Stratification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Check GWAS assumption of normality</a:t>
            </a:r>
            <a:endParaRPr/>
          </a:p>
        </p:txBody>
      </p:sp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73040" y="3232800"/>
            <a:ext cx="5712120" cy="429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Methods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Linear Model of GWAS: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280" y="2554560"/>
            <a:ext cx="9077400" cy="284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Results</a:t>
            </a:r>
            <a:endParaRPr/>
          </a:p>
        </p:txBody>
      </p:sp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8440" y="1515240"/>
            <a:ext cx="7034040" cy="506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Results</a:t>
            </a:r>
            <a:endParaRPr/>
          </a:p>
        </p:txBody>
      </p:sp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3880" y="1494720"/>
            <a:ext cx="7427880" cy="535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Limitations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313 individuals, Low power study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Unable to account for common covariates; Individuals were missing AGE and SEX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Future Direction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Obtain a list of the top 500 significant SNPs and examine the data for Linkage Disequilibrium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Haplotype Analysis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Examine for Epistasis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map the combination of major and minor alleles for each nucleotide into a euclidean space, train an Support Vector Machine that and predict the height of users' class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Regional Gene Plot to visualize LD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Questions?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400">
                <a:solidFill>
                  <a:srgbClr val="d16349"/>
                </a:solidFill>
                <a:latin typeface="Calibri"/>
              </a:rPr>
              <a:t>Presentation Overview</a:t>
            </a:r>
            <a:endParaRPr/>
          </a:p>
        </p:txBody>
      </p:sp>
      <p:sp>
        <p:nvSpPr>
          <p:cNvPr id="4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Background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Methods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Results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Summary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How much of human height is genetic?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03640" y="158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Human height is a complex polygenic trait, difficult to predict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There are currently no genetically rigorous models used to predict a person’s height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34640" y="4207320"/>
            <a:ext cx="3629520" cy="33548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080" y="5102640"/>
            <a:ext cx="5576040" cy="24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How much of human height is genetic?</a:t>
            </a:r>
            <a:endParaRPr/>
          </a:p>
        </p:txBody>
      </p:sp>
      <p:sp>
        <p:nvSpPr>
          <p:cNvPr id="51" name="TextShape 2"/>
          <p:cNvSpPr txBox="1"/>
          <p:nvPr/>
        </p:nvSpPr>
        <p:spPr>
          <a:xfrm>
            <a:off x="503640" y="158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Human height is a complex polygenic trait, difficult to predict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There are currently no genetically rigorous models used to predict a person’s height 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4840" y="3720240"/>
            <a:ext cx="2761920" cy="38415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716280"/>
            <a:ext cx="4753440" cy="385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Motivation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215640" y="1445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Embryonic Screenings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crime scene forensics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Classification of polygenic diseases</a:t>
            </a:r>
            <a:endParaRPr/>
          </a:p>
        </p:txBody>
      </p:sp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670720"/>
            <a:ext cx="6091920" cy="18914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44720" y="3760200"/>
            <a:ext cx="4532040" cy="270540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165800" y="-10800"/>
            <a:ext cx="2946600" cy="379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Genome Wide Association Study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-113400" y="1599840"/>
            <a:ext cx="4798080" cy="5313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Multiple Hypothesis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tests performed to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identify causal single nucleotide polymorphisms (SNPs)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that are statistically associated with human height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34120" y="1788480"/>
            <a:ext cx="5731920" cy="577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Genome Wide Association Study</a:t>
            </a:r>
            <a:endParaRPr/>
          </a:p>
        </p:txBody>
      </p:sp>
      <p:pic>
        <p:nvPicPr>
          <p:cNvPr id="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4840" y="2184480"/>
            <a:ext cx="9007560" cy="40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Method</a:t>
            </a:r>
            <a:endParaRPr/>
          </a:p>
        </p:txBody>
      </p:sp>
      <p:sp>
        <p:nvSpPr>
          <p:cNvPr id="6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Curation: 313 individuals, SNP array data obtained from  23andme and FamilyTree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SNP genomic quality: Hardy-Weinberg equilibrium Chi Square Tests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Vectorization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Anova Dummy Variable Coding based on the MAF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Linear Regression Model</a:t>
            </a:r>
            <a:endParaRPr/>
          </a:p>
        </p:txBody>
      </p:sp>
      <p:pic>
        <p:nvPicPr>
          <p:cNvPr id="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87000" y="5084640"/>
            <a:ext cx="1989360" cy="220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indefinite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0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45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59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04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Methods (continued)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503640" y="158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EIGENSTRAT: Principle Component Analysis to correct for Population Stratification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Check GWAS assumption of normality</a:t>
            </a:r>
            <a:endParaRPr/>
          </a:p>
        </p:txBody>
      </p:sp>
      <p:pic>
        <p:nvPicPr>
          <p:cNvPr id="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320" y="3237480"/>
            <a:ext cx="5635800" cy="432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